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19" r:id="rId3"/>
    <p:sldId id="320" r:id="rId4"/>
    <p:sldId id="270" r:id="rId5"/>
    <p:sldId id="299" r:id="rId6"/>
    <p:sldId id="314" r:id="rId7"/>
    <p:sldId id="315" r:id="rId8"/>
    <p:sldId id="286" r:id="rId9"/>
    <p:sldId id="300" r:id="rId10"/>
    <p:sldId id="302" r:id="rId11"/>
    <p:sldId id="301" r:id="rId12"/>
    <p:sldId id="303" r:id="rId13"/>
    <p:sldId id="287" r:id="rId14"/>
    <p:sldId id="290" r:id="rId15"/>
    <p:sldId id="291" r:id="rId16"/>
    <p:sldId id="285" r:id="rId17"/>
    <p:sldId id="259" r:id="rId18"/>
    <p:sldId id="293" r:id="rId19"/>
    <p:sldId id="321" r:id="rId20"/>
    <p:sldId id="316" r:id="rId21"/>
    <p:sldId id="317" r:id="rId22"/>
    <p:sldId id="318" r:id="rId23"/>
    <p:sldId id="32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579" autoAdjust="0"/>
    <p:restoredTop sz="94660"/>
  </p:normalViewPr>
  <p:slideViewPr>
    <p:cSldViewPr snapToGrid="0">
      <p:cViewPr>
        <p:scale>
          <a:sx n="100" d="100"/>
          <a:sy n="100" d="100"/>
        </p:scale>
        <p:origin x="-676" y="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MSCC Workshop, June 2, 2025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2206935"/>
            <a:ext cx="7225871" cy="387107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Large Language Models such as ChatGPT, Gemini, MS Copilot, </a:t>
            </a:r>
            <a:r>
              <a:rPr lang="en-US" sz="2000" dirty="0" err="1"/>
              <a:t>Github</a:t>
            </a:r>
            <a:r>
              <a:rPr lang="en-US" sz="2000" dirty="0"/>
              <a:t> Copilot, Llama, </a:t>
            </a:r>
            <a:r>
              <a:rPr lang="en-US" sz="2000" dirty="0" err="1"/>
              <a:t>etc</a:t>
            </a:r>
            <a:r>
              <a:rPr lang="en-US" sz="2000" dirty="0"/>
              <a:t> are trained by a combination of unsupervised, supervised, and reinforcement learning in difference phases.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In the Pretraining stage</a:t>
            </a:r>
            <a:r>
              <a:rPr lang="en-US" sz="2000" dirty="0"/>
              <a:t>, unsupervised or self-supervised.</a:t>
            </a:r>
          </a:p>
          <a:p>
            <a:pPr lvl="1"/>
            <a:r>
              <a:rPr lang="en-US" sz="2000" b="1" dirty="0"/>
              <a:t>In the Fine-Tuning stage</a:t>
            </a:r>
            <a:r>
              <a:rPr lang="en-US" sz="2000" dirty="0"/>
              <a:t>, it is supervised.</a:t>
            </a:r>
          </a:p>
          <a:p>
            <a:pPr lvl="1"/>
            <a:r>
              <a:rPr lang="en-US" sz="2000" dirty="0"/>
              <a:t>After that, the model can be training by reinforcement learning 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285135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Resource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441100D-ABEE-FAE5-4C03-82631178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683" y="1817287"/>
            <a:ext cx="4507860" cy="450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2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2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841248" lvl="2" indent="-457200">
              <a:buAutoNum type="arabicPeriod"/>
            </a:pPr>
            <a:r>
              <a:rPr lang="en-US" sz="2400" dirty="0"/>
              <a:t>What is Machine Learning - its relation to AI and Deep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Classifications of Machine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Principles and key components of Machine Learning - bias, variance, training, testing, and validation data etc.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Popular Machine Learning models: Neural Network, Support Vector Machine, Decision Tree, Random Forest,  etc.</a:t>
            </a:r>
          </a:p>
          <a:p>
            <a:pPr marL="841248" lvl="2" indent="-457200">
              <a:buAutoNum type="arabicPeriod"/>
            </a:pPr>
            <a:r>
              <a:rPr lang="en-US" sz="2400" dirty="0" err="1"/>
              <a:t>Sciket</a:t>
            </a:r>
            <a:r>
              <a:rPr lang="en-US" sz="2400" dirty="0"/>
              <a:t>-Learn - a powerful </a:t>
            </a:r>
            <a:r>
              <a:rPr lang="en-US" sz="2400"/>
              <a:t>and popular ML library.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16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Artificial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lvl="1"/>
                <a:r>
                  <a:rPr lang="en-US" dirty="0"/>
                  <a:t>ChatGPT 3.5 </a:t>
                </a:r>
                <a:r>
                  <a:rPr lang="en-US"/>
                  <a:t>was trained by 45TB of data.</a:t>
                </a:r>
                <a:endParaRPr lang="en-US" dirty="0"/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1684</TotalTime>
  <Words>1050</Words>
  <Application>Microsoft Office PowerPoint</Application>
  <PresentationFormat>On-screen Show (4:3)</PresentationFormat>
  <Paragraphs>137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Workshop Resource</vt:lpstr>
      <vt:lpstr>The Goals of This Workshop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Large Language Models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124</cp:revision>
  <dcterms:created xsi:type="dcterms:W3CDTF">2014-09-15T04:42:07Z</dcterms:created>
  <dcterms:modified xsi:type="dcterms:W3CDTF">2025-06-03T10:49:33Z</dcterms:modified>
</cp:coreProperties>
</file>